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70" r:id="rId4"/>
    <p:sldId id="257" r:id="rId5"/>
    <p:sldId id="258" r:id="rId6"/>
    <p:sldId id="266" r:id="rId7"/>
    <p:sldId id="267" r:id="rId8"/>
    <p:sldId id="259" r:id="rId9"/>
    <p:sldId id="260" r:id="rId10"/>
    <p:sldId id="261" r:id="rId11"/>
    <p:sldId id="262" r:id="rId12"/>
    <p:sldId id="263" r:id="rId13"/>
    <p:sldId id="264" r:id="rId14"/>
    <p:sldId id="269" r:id="rId15"/>
    <p:sldId id="268" r:id="rId16"/>
    <p:sldId id="27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78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418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75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9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999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548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45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754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217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14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591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3FA9739-7384-43A7-ACA5-28F784219EC4}" type="datetimeFigureOut">
              <a:rPr lang="pl-PL" smtClean="0"/>
              <a:t>24.03.2020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CDC461C-5A33-401E-AC60-1B92BC0568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586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01271" y="673370"/>
            <a:ext cx="9966960" cy="2926080"/>
          </a:xfrm>
        </p:spPr>
        <p:txBody>
          <a:bodyPr/>
          <a:lstStyle/>
          <a:p>
            <a:r>
              <a:rPr lang="pl-PL" dirty="0" smtClean="0"/>
              <a:t>Trening klatki piersiowej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3450" y="4208318"/>
            <a:ext cx="3039341" cy="2026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593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Uwaga !!!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2999" y="1761308"/>
            <a:ext cx="9872871" cy="4491445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pl-PL" sz="4400" b="1" dirty="0" smtClean="0">
                <a:solidFill>
                  <a:schemeClr val="tx1"/>
                </a:solidFill>
              </a:rPr>
              <a:t>Zamiast ciężarków można używać butelek z wodą !</a:t>
            </a:r>
          </a:p>
          <a:p>
            <a:pPr marL="45720" indent="0" algn="ctr">
              <a:buNone/>
            </a:pPr>
            <a:endParaRPr lang="pl-PL" sz="4400" b="1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pl-PL" sz="4400" dirty="0" smtClean="0">
                <a:solidFill>
                  <a:schemeClr val="tx1"/>
                </a:solidFill>
              </a:rPr>
              <a:t>Proszę dostosować liczbę powtórzeń do swoich indywidualnych możliwości !!!</a:t>
            </a:r>
          </a:p>
          <a:p>
            <a:pPr marL="45720" indent="0" algn="ctr">
              <a:buNone/>
            </a:pPr>
            <a:endParaRPr lang="pl-PL" sz="4400" dirty="0" smtClean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pl-PL" sz="4400" dirty="0">
                <a:solidFill>
                  <a:schemeClr val="tx1"/>
                </a:solidFill>
              </a:rPr>
              <a:t>Miłego treningu </a:t>
            </a:r>
          </a:p>
          <a:p>
            <a:pPr marL="45720" indent="0" algn="ctr">
              <a:buNone/>
            </a:pPr>
            <a:endParaRPr lang="pl-PL" sz="4400" dirty="0" smtClean="0">
              <a:solidFill>
                <a:schemeClr val="tx1"/>
              </a:solidFill>
            </a:endParaRPr>
          </a:p>
        </p:txBody>
      </p:sp>
      <p:sp>
        <p:nvSpPr>
          <p:cNvPr id="4" name="Uśmiechnięta buźka 3"/>
          <p:cNvSpPr/>
          <p:nvPr/>
        </p:nvSpPr>
        <p:spPr>
          <a:xfrm>
            <a:off x="9690463" y="5101046"/>
            <a:ext cx="1785257" cy="1471748"/>
          </a:xfrm>
          <a:prstGeom prst="smileyFac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50" name="Picture 2" descr="Znalezione obrazy dla zapytania: butelka z wod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10" y="2349137"/>
            <a:ext cx="1194254" cy="212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38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38497" y="60960"/>
            <a:ext cx="9875520" cy="1356360"/>
          </a:xfrm>
        </p:spPr>
        <p:txBody>
          <a:bodyPr/>
          <a:lstStyle/>
          <a:p>
            <a:pPr algn="ctr"/>
            <a:r>
              <a:rPr lang="pl-PL" dirty="0" smtClean="0"/>
              <a:t>Rozgrzewka 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274" y="1290329"/>
            <a:ext cx="7889966" cy="4663400"/>
          </a:xfrm>
        </p:spPr>
      </p:pic>
    </p:spTree>
    <p:extLst>
      <p:ext uri="{BB962C8B-B14F-4D97-AF65-F5344CB8AC3E}">
        <p14:creationId xmlns:p14="http://schemas.microsoft.com/office/powerpoint/2010/main" val="38818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9482" y="1392382"/>
            <a:ext cx="9872871" cy="4038600"/>
          </a:xfrm>
        </p:spPr>
        <p:txBody>
          <a:bodyPr/>
          <a:lstStyle/>
          <a:p>
            <a:pPr marL="45720" indent="0" algn="ctr">
              <a:buNone/>
            </a:pPr>
            <a:endParaRPr lang="pl-PL" dirty="0" smtClean="0"/>
          </a:p>
          <a:p>
            <a:pPr marL="45720" indent="0" algn="ctr">
              <a:buNone/>
            </a:pPr>
            <a:endParaRPr lang="pl-PL" dirty="0"/>
          </a:p>
          <a:p>
            <a:pPr marL="45720" indent="0" algn="ctr">
              <a:buNone/>
            </a:pPr>
            <a:endParaRPr lang="pl-PL" dirty="0" smtClean="0"/>
          </a:p>
          <a:p>
            <a:pPr marL="45720" indent="0" algn="ctr">
              <a:buNone/>
            </a:pPr>
            <a:r>
              <a:rPr lang="pl-PL" sz="80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Pompki</a:t>
            </a:r>
            <a:endParaRPr lang="pl-PL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7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serie po 8 powtórzeń</a:t>
            </a:r>
            <a:b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 każdej serii 30 sekund odpoczynku 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744" y="2792537"/>
            <a:ext cx="4992837" cy="344043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0" y="2792539"/>
            <a:ext cx="4902926" cy="3440430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1359625" y="2158636"/>
            <a:ext cx="4119154" cy="44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Wersja trudniejsza</a:t>
            </a:r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6770914" y="2158637"/>
            <a:ext cx="4119154" cy="44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Wersja łatwiejsza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261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4920" y="2447109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pl-PL" sz="80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Otwieranie klatki piersiowej w opadzie w przód</a:t>
            </a:r>
            <a:endParaRPr lang="pl-PL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1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serie po 8 powtórzeń</a:t>
            </a:r>
            <a:b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 każdej serii 30 sekund przerwy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29" y="2788330"/>
            <a:ext cx="4926495" cy="2304597"/>
          </a:xfrm>
        </p:spPr>
      </p:pic>
      <p:sp>
        <p:nvSpPr>
          <p:cNvPr id="5" name="Prostokąt 4"/>
          <p:cNvSpPr/>
          <p:nvPr/>
        </p:nvSpPr>
        <p:spPr>
          <a:xfrm>
            <a:off x="6653348" y="2157548"/>
            <a:ext cx="2368732" cy="1619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accent2"/>
                </a:solidFill>
              </a:rPr>
              <a:t>Uwaga !</a:t>
            </a:r>
          </a:p>
          <a:p>
            <a:pPr algn="ctr"/>
            <a:r>
              <a:rPr lang="pl-PL" b="1" dirty="0" smtClean="0">
                <a:solidFill>
                  <a:schemeClr val="accent2"/>
                </a:solidFill>
              </a:rPr>
              <a:t>Kręgosłup powinien być ustabilizowany, a mięśnie brzucha i tułowia aktywne</a:t>
            </a:r>
            <a:endParaRPr lang="pl-PL" b="1" dirty="0">
              <a:solidFill>
                <a:schemeClr val="accent2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555" y="4188471"/>
            <a:ext cx="3648891" cy="201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3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34886" y="2342606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pl-PL" sz="8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pl-PL" sz="8000" dirty="0" smtClean="0">
                <a:latin typeface="Calibri" panose="020F0502020204030204" pitchFamily="34" charset="0"/>
                <a:cs typeface="Calibri" panose="020F0502020204030204" pitchFamily="34" charset="0"/>
              </a:rPr>
              <a:t>. Wiosłowanie</a:t>
            </a:r>
            <a:r>
              <a:rPr lang="pl-PL" sz="8000" dirty="0" smtClean="0"/>
              <a:t> </a:t>
            </a:r>
            <a:endParaRPr lang="pl-PL" sz="8000" dirty="0"/>
          </a:p>
        </p:txBody>
      </p:sp>
    </p:spTree>
    <p:extLst>
      <p:ext uri="{BB962C8B-B14F-4D97-AF65-F5344CB8AC3E}">
        <p14:creationId xmlns:p14="http://schemas.microsoft.com/office/powerpoint/2010/main" val="23310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serie po 8 powtórzeń</a:t>
            </a:r>
            <a:b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 każdej serii 30 sekund odpoczynku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47" y="2736546"/>
            <a:ext cx="4488569" cy="2819644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417" y="2570515"/>
            <a:ext cx="4595258" cy="33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1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6543" y="2577737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pl-PL" sz="8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pl-PL" sz="8000" dirty="0" smtClean="0">
                <a:latin typeface="Calibri" panose="020F0502020204030204" pitchFamily="34" charset="0"/>
                <a:cs typeface="Calibri" panose="020F0502020204030204" pitchFamily="34" charset="0"/>
              </a:rPr>
              <a:t>. Wyciskanie leżąc</a:t>
            </a:r>
            <a:endParaRPr lang="pl-PL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70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serie po 8 powtórzeń</a:t>
            </a:r>
            <a:b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 każdej serii 30 sekund odpoczynku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Znalezione obrazy dla zapytania: wyciskanie hantelek lez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309" y="2930298"/>
            <a:ext cx="48768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8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60417" y="2351314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pl-PL" sz="8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pl-PL" sz="8000" dirty="0" smtClean="0">
                <a:latin typeface="Calibri" panose="020F0502020204030204" pitchFamily="34" charset="0"/>
                <a:cs typeface="Calibri" panose="020F0502020204030204" pitchFamily="34" charset="0"/>
              </a:rPr>
              <a:t>. Przenoszenie ramion w boku w leżeniu na plecach </a:t>
            </a:r>
            <a:endParaRPr lang="pl-PL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69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serie po 8 powtórzeń</a:t>
            </a:r>
            <a:b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 każdej serii 30 sekund odpoczynku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6285" y="2118360"/>
            <a:ext cx="302895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0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8132" y="2394857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pl-PL" sz="8000" dirty="0" smtClean="0">
                <a:latin typeface="Calibri" panose="020F0502020204030204" pitchFamily="34" charset="0"/>
                <a:cs typeface="Calibri" panose="020F0502020204030204" pitchFamily="34" charset="0"/>
              </a:rPr>
              <a:t>6. Przenos ramion nad głowę</a:t>
            </a:r>
            <a:endParaRPr lang="pl-PL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36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serie po 8 powtórzeń</a:t>
            </a:r>
            <a:b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 każdej serii 30 sekund przerwy</a:t>
            </a:r>
            <a:endParaRPr lang="pl-PL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18" y="2734997"/>
            <a:ext cx="3283530" cy="208084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820" y="2404072"/>
            <a:ext cx="3337112" cy="358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82040" y="367812"/>
            <a:ext cx="9875520" cy="1356360"/>
          </a:xfrm>
        </p:spPr>
        <p:txBody>
          <a:bodyPr/>
          <a:lstStyle/>
          <a:p>
            <a:pPr algn="ctr"/>
            <a:r>
              <a:rPr lang="pl-PL" dirty="0" smtClean="0"/>
              <a:t>Rozciąganie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954" y="1652587"/>
            <a:ext cx="3686175" cy="210747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670" y="2325189"/>
            <a:ext cx="2609850" cy="1752600"/>
          </a:xfrm>
          <a:prstGeom prst="rect">
            <a:avLst/>
          </a:prstGeom>
        </p:spPr>
      </p:pic>
      <p:sp>
        <p:nvSpPr>
          <p:cNvPr id="14" name="Owal 13"/>
          <p:cNvSpPr/>
          <p:nvPr/>
        </p:nvSpPr>
        <p:spPr>
          <a:xfrm>
            <a:off x="1375954" y="1793966"/>
            <a:ext cx="513806" cy="3396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2360023" y="1388813"/>
            <a:ext cx="1515291" cy="263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10 powtórzeń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Znalezione obrazy dla zapytania: rozciąganie nó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129" y="2407795"/>
            <a:ext cx="2661250" cy="160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wal 16"/>
          <p:cNvSpPr/>
          <p:nvPr/>
        </p:nvSpPr>
        <p:spPr>
          <a:xfrm>
            <a:off x="4726492" y="1915761"/>
            <a:ext cx="513806" cy="3396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5429794" y="1678114"/>
            <a:ext cx="1515291" cy="647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 powtórzeń na każdą nogę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wal 18"/>
          <p:cNvSpPr/>
          <p:nvPr/>
        </p:nvSpPr>
        <p:spPr>
          <a:xfrm>
            <a:off x="7950805" y="1678114"/>
            <a:ext cx="513806" cy="3396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8834668" y="1608320"/>
            <a:ext cx="1515291" cy="647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 powtórzeń na każdą nogę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00" name="Picture 4" descr="Znalezione obrazy dla zapytania: rozciąganie rą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981" y="4719039"/>
            <a:ext cx="2569374" cy="15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wal 21"/>
          <p:cNvSpPr/>
          <p:nvPr/>
        </p:nvSpPr>
        <p:spPr>
          <a:xfrm>
            <a:off x="1576078" y="4403349"/>
            <a:ext cx="513806" cy="3396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Prostokąt 22"/>
          <p:cNvSpPr/>
          <p:nvPr/>
        </p:nvSpPr>
        <p:spPr>
          <a:xfrm>
            <a:off x="2290354" y="4015298"/>
            <a:ext cx="1515291" cy="647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 powtórzeń na każdą rękę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04" y="4544998"/>
            <a:ext cx="3650296" cy="1684166"/>
          </a:xfrm>
          <a:prstGeom prst="rect">
            <a:avLst/>
          </a:prstGeom>
        </p:spPr>
      </p:pic>
      <p:sp>
        <p:nvSpPr>
          <p:cNvPr id="25" name="Prostokąt 24"/>
          <p:cNvSpPr/>
          <p:nvPr/>
        </p:nvSpPr>
        <p:spPr>
          <a:xfrm>
            <a:off x="6893379" y="3844160"/>
            <a:ext cx="1515291" cy="647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 powtórzeń na każdą rękę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Owal 25"/>
          <p:cNvSpPr/>
          <p:nvPr/>
        </p:nvSpPr>
        <p:spPr>
          <a:xfrm>
            <a:off x="6139014" y="4403349"/>
            <a:ext cx="513806" cy="3396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5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dstawa">
  <a:themeElements>
    <a:clrScheme name="Podstawa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odstawa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odstawa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TM03457444[[fn=Podstawa]]</Template>
  <TotalTime>115</TotalTime>
  <Words>140</Words>
  <Application>Microsoft Office PowerPoint</Application>
  <PresentationFormat>Panoramiczny</PresentationFormat>
  <Paragraphs>38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Podstawa</vt:lpstr>
      <vt:lpstr>Trening klatki piersiowej</vt:lpstr>
      <vt:lpstr>Uwaga !!!</vt:lpstr>
      <vt:lpstr>Rozgrzewka </vt:lpstr>
      <vt:lpstr>Prezentacja programu PowerPoint</vt:lpstr>
      <vt:lpstr>3 serie po 8 powtórzeń po każdej serii 30 sekund odpoczynku </vt:lpstr>
      <vt:lpstr>2. Otwieranie klatki piersiowej w opadzie w przód</vt:lpstr>
      <vt:lpstr>3 serie po 8 powtórzeń po każdej serii 30 sekund przerwy</vt:lpstr>
      <vt:lpstr>3. Wiosłowanie </vt:lpstr>
      <vt:lpstr>3 serie po 8 powtórzeń po każdej serii 30 sekund odpoczynku</vt:lpstr>
      <vt:lpstr>4. Wyciskanie leżąc</vt:lpstr>
      <vt:lpstr>2 serie po 8 powtórzeń po każdej serii 30 sekund odpoczynku</vt:lpstr>
      <vt:lpstr>5. Przenoszenie ramion w boku w leżeniu na plecach </vt:lpstr>
      <vt:lpstr>2 serie po 8 powtórzeń po każdej serii 30 sekund odpoczynku</vt:lpstr>
      <vt:lpstr>6. Przenos ramion nad głowę</vt:lpstr>
      <vt:lpstr>2 serie po 8 powtórzeń po każdej serii 30 sekund przerwy</vt:lpstr>
      <vt:lpstr>Rozciąganie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Trening klatki piersiowej</dc:title>
  <dc:creator>admin</dc:creator>
  <cp:lastModifiedBy>admin</cp:lastModifiedBy>
  <cp:revision>11</cp:revision>
  <dcterms:created xsi:type="dcterms:W3CDTF">2020-03-24T11:46:56Z</dcterms:created>
  <dcterms:modified xsi:type="dcterms:W3CDTF">2020-03-24T13:42:38Z</dcterms:modified>
</cp:coreProperties>
</file>